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06E"/>
    <a:srgbClr val="157BBB"/>
    <a:srgbClr val="468269"/>
    <a:srgbClr val="088855"/>
    <a:srgbClr val="138C8C"/>
    <a:srgbClr val="B65D8A"/>
    <a:srgbClr val="354F9E"/>
    <a:srgbClr val="6E7A1A"/>
    <a:srgbClr val="C64F4F"/>
    <a:srgbClr val="8B6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25" autoAdjust="0"/>
  </p:normalViewPr>
  <p:slideViewPr>
    <p:cSldViewPr snapToGrid="0">
      <p:cViewPr>
        <p:scale>
          <a:sx n="58" d="100"/>
          <a:sy n="58" d="100"/>
        </p:scale>
        <p:origin x="9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AE8CA-C762-8FCF-62FD-AE6B36F90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50C393-C51B-E1F7-6643-39A7E5B23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AD8010-5EC0-D355-DC36-CE408C5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CE3A87-1A08-5360-8A65-511F18A7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245137-FE37-66FC-2617-8C86F3BE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08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18BBF-02C3-24E8-2533-0BB8592C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199999-FEE6-F833-52B5-D4E916EE5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D4057B-729B-3FB9-A819-D63D9E45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F8BA55-06CB-43D8-A9BC-94E1FDEA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14D068-5179-202D-4238-101A613E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38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C60B73-861D-4176-E755-BA6B04458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062DFD-3887-5A84-E705-41F0A1120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2152FF-29AC-870F-9984-F27E7AE2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6D974-3779-A0C1-0A18-856C4AE1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60BE00-8702-0329-013D-D461A432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9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2F615-E1D3-75C1-B662-238478D9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ADDFAA-FD72-422C-A403-C8160BCD9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1B5860-BD80-CA68-2798-9FFA13E9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E7E2E0-8957-3791-927C-A6D6BB74B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845E9E-C52E-91A5-8EBA-983D33F6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4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543BD-67E5-C642-7B90-8A52E5A1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8D3801-8289-FB5E-9FD3-025A6B28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82DEBF-C9F0-3BF5-9672-49CB0FF1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90750-FC66-CA51-1969-28FCEC5F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60A34F-667E-77AE-A65E-24C2E8AE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52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22527-429E-7B07-E944-4A131C58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85EC2-CF11-57B3-0E57-2738FC0E8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4EA99C-881E-0F85-220E-06F3DC035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6B95D9-3EC2-E18C-BC99-2E713418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66194C-1CA2-2C11-2791-114462FC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81EE95-C026-C95C-6645-BC74DECB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9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BDF24-3EC5-0600-2352-0421C83A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581444-D8ED-E106-67F4-B1B905C8E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5F443F-A550-9CD2-75FF-F973BDEA9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6C9F81-D471-6A52-2406-1975BF544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31468FA-066A-59A8-213B-EC14E50B6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342812F-9795-FDFF-3A6B-E9332A12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06A4F1-4C9B-9AC7-432C-3DEC8EEA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3C9BF8-C679-1685-1FF8-BC0FA5DD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09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7474E-6098-F536-5912-4D75A117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469C77-EC85-2695-0B87-890A70E2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01691B-A9A0-2B2D-BB4E-F9A01510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2B9D96-A48A-7C05-5208-52F414A5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0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D723A3-DD02-2B75-E8DE-C2553FDE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5855B8-BB4D-29C9-DA1A-8DB0E318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65F97E-974A-A213-429C-F1B14192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8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6999E-450B-085B-CB14-8E700715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5EE199-AED3-CC09-092D-E51330B52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675707-D698-BF68-83A2-193746492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9999B9-932E-5056-138E-74266E74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AB8FD7-BA59-100A-456F-A7214DB7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C08E2C-F489-F401-BA40-9A5EEC6D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0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74B10-7C73-C3C8-1780-B3F09A18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2F2864-1F85-BC3C-1BAF-E1D6DCBB2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0BDF99-5998-E00B-925F-0FFB08698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1E8BCA-C0E4-63B6-C8BB-B7C4A6E5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D5E3F3-47B9-ADCE-07BF-705511B9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67919E-1A6F-6DF6-DDF6-27562AFD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4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FCA9AD-DB31-756E-156C-71CB00D9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D6EA7C-3C58-BD9F-C2EC-16CA32ED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CEE210-9604-DD26-0629-B77F4D001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599A3A-07B4-4034-97DF-AB7F3EA3FCC0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AEAF13-119A-DEC8-1AA9-AC38DD190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E53C57-66CE-1836-63FE-5007F0AA6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63225-1435-467A-8922-A681CACE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50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1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21.png"/><Relationship Id="rId19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>
            <a:extLst>
              <a:ext uri="{FF2B5EF4-FFF2-40B4-BE49-F238E27FC236}">
                <a16:creationId xmlns:a16="http://schemas.microsoft.com/office/drawing/2014/main" id="{66C19D9B-A343-0006-9399-DD9CE1EC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53" y="3815095"/>
            <a:ext cx="1288085" cy="1890725"/>
          </a:xfrm>
          <a:prstGeom prst="rect">
            <a:avLst/>
          </a:prstGeom>
          <a:noFill/>
          <a:ln>
            <a:solidFill>
              <a:srgbClr val="7082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1FEE59A-C16E-BFA5-0CE7-1ECABDA2D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53" y="806422"/>
            <a:ext cx="1190885" cy="1786328"/>
          </a:xfrm>
          <a:prstGeom prst="rect">
            <a:avLst/>
          </a:prstGeom>
          <a:noFill/>
          <a:ln>
            <a:solidFill>
              <a:srgbClr val="0888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537E388-3715-1C83-F2DD-15C43D9E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04" y="3855844"/>
            <a:ext cx="1250063" cy="1834915"/>
          </a:xfrm>
          <a:prstGeom prst="rect">
            <a:avLst/>
          </a:prstGeom>
          <a:noFill/>
          <a:ln>
            <a:solidFill>
              <a:srgbClr val="354F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B6F370-85CE-9F30-3827-B0E58FD8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21" y="793645"/>
            <a:ext cx="1163154" cy="1744733"/>
          </a:xfrm>
          <a:prstGeom prst="rect">
            <a:avLst/>
          </a:prstGeom>
          <a:noFill/>
          <a:ln>
            <a:solidFill>
              <a:srgbClr val="138C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0F32289-0A38-F429-AB4F-7E65F4F7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51" y="939710"/>
            <a:ext cx="1163156" cy="1744731"/>
          </a:xfrm>
          <a:prstGeom prst="rect">
            <a:avLst/>
          </a:prstGeom>
          <a:noFill/>
          <a:ln>
            <a:solidFill>
              <a:srgbClr val="138C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DAC42FF-3463-38B5-864A-858FBB46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55" y="1148483"/>
            <a:ext cx="1163156" cy="1744731"/>
          </a:xfrm>
          <a:prstGeom prst="rect">
            <a:avLst/>
          </a:prstGeom>
          <a:noFill/>
          <a:ln>
            <a:solidFill>
              <a:srgbClr val="138C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65ECACD0-6099-6BF5-148B-A6B395A3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10" y="963856"/>
            <a:ext cx="1163154" cy="1744732"/>
          </a:xfrm>
          <a:prstGeom prst="rect">
            <a:avLst/>
          </a:prstGeom>
          <a:noFill/>
          <a:ln>
            <a:solidFill>
              <a:srgbClr val="0888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C6BF04E6-30D0-C820-F8AE-BFB10D29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08" y="1086712"/>
            <a:ext cx="1186100" cy="1779150"/>
          </a:xfrm>
          <a:prstGeom prst="rect">
            <a:avLst/>
          </a:prstGeom>
          <a:noFill/>
          <a:ln>
            <a:solidFill>
              <a:srgbClr val="0888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DDDF3B9A-7D81-AA48-E439-B8E2F7DD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63" y="793646"/>
            <a:ext cx="1109537" cy="1664306"/>
          </a:xfrm>
          <a:prstGeom prst="rect">
            <a:avLst/>
          </a:prstGeom>
          <a:noFill/>
          <a:ln>
            <a:solidFill>
              <a:srgbClr val="B85E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57CB7994-5E7F-A859-8710-4125A1338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70" y="1258382"/>
            <a:ext cx="1163154" cy="1744732"/>
          </a:xfrm>
          <a:prstGeom prst="rect">
            <a:avLst/>
          </a:prstGeom>
          <a:noFill/>
          <a:ln>
            <a:solidFill>
              <a:srgbClr val="7082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2">
            <a:extLst>
              <a:ext uri="{FF2B5EF4-FFF2-40B4-BE49-F238E27FC236}">
                <a16:creationId xmlns:a16="http://schemas.microsoft.com/office/drawing/2014/main" id="{0485990A-4C06-FADB-86FA-68A633FA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046" y="3970938"/>
            <a:ext cx="1288088" cy="1890729"/>
          </a:xfrm>
          <a:prstGeom prst="rect">
            <a:avLst/>
          </a:prstGeom>
          <a:noFill/>
          <a:ln>
            <a:solidFill>
              <a:srgbClr val="157B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>
            <a:extLst>
              <a:ext uri="{FF2B5EF4-FFF2-40B4-BE49-F238E27FC236}">
                <a16:creationId xmlns:a16="http://schemas.microsoft.com/office/drawing/2014/main" id="{EBF67468-F461-F1FD-10F4-62B23543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58" y="941048"/>
            <a:ext cx="1088074" cy="1632111"/>
          </a:xfrm>
          <a:prstGeom prst="rect">
            <a:avLst/>
          </a:prstGeom>
          <a:noFill/>
          <a:ln>
            <a:solidFill>
              <a:srgbClr val="B85E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>
            <a:extLst>
              <a:ext uri="{FF2B5EF4-FFF2-40B4-BE49-F238E27FC236}">
                <a16:creationId xmlns:a16="http://schemas.microsoft.com/office/drawing/2014/main" id="{C062788D-DED7-5439-3A85-10186145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15" y="1046506"/>
            <a:ext cx="1088074" cy="1632111"/>
          </a:xfrm>
          <a:prstGeom prst="rect">
            <a:avLst/>
          </a:prstGeom>
          <a:noFill/>
          <a:ln>
            <a:solidFill>
              <a:srgbClr val="B85E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090DD7A3-C43E-6174-771A-4DA19140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02" y="3883443"/>
            <a:ext cx="1286612" cy="1929916"/>
          </a:xfrm>
          <a:prstGeom prst="rect">
            <a:avLst/>
          </a:prstGeom>
          <a:noFill/>
          <a:ln>
            <a:solidFill>
              <a:srgbClr val="4682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4390484E-8F4D-F7F7-673C-2F6A6C9C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96" y="3815095"/>
            <a:ext cx="1324794" cy="1987190"/>
          </a:xfrm>
          <a:prstGeom prst="rect">
            <a:avLst/>
          </a:prstGeom>
          <a:noFill/>
          <a:ln>
            <a:solidFill>
              <a:srgbClr val="AA70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D5802D1-5741-E3BA-33D2-592C5EBD7486}"/>
              </a:ext>
            </a:extLst>
          </p:cNvPr>
          <p:cNvSpPr txBox="1"/>
          <p:nvPr/>
        </p:nvSpPr>
        <p:spPr>
          <a:xfrm>
            <a:off x="1" y="12238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210E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Plus de 30 BD en lien avec l’âge publiées en moins de deux ans 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8AF7DB-333D-9329-1317-EBF2548F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63" y="1404923"/>
            <a:ext cx="1163156" cy="1744731"/>
          </a:xfrm>
          <a:prstGeom prst="rect">
            <a:avLst/>
          </a:prstGeom>
          <a:noFill/>
          <a:ln w="6350">
            <a:solidFill>
              <a:srgbClr val="138C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8">
            <a:extLst>
              <a:ext uri="{FF2B5EF4-FFF2-40B4-BE49-F238E27FC236}">
                <a16:creationId xmlns:a16="http://schemas.microsoft.com/office/drawing/2014/main" id="{E1F02A6E-9C33-F214-A573-1FCD77BC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56" y="1194160"/>
            <a:ext cx="1088074" cy="1632108"/>
          </a:xfrm>
          <a:prstGeom prst="rect">
            <a:avLst/>
          </a:prstGeom>
          <a:noFill/>
          <a:ln>
            <a:solidFill>
              <a:srgbClr val="B85E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4">
            <a:extLst>
              <a:ext uri="{FF2B5EF4-FFF2-40B4-BE49-F238E27FC236}">
                <a16:creationId xmlns:a16="http://schemas.microsoft.com/office/drawing/2014/main" id="{05B4D175-4E15-69B8-E311-51168526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18" y="1338016"/>
            <a:ext cx="1088074" cy="1632111"/>
          </a:xfrm>
          <a:prstGeom prst="rect">
            <a:avLst/>
          </a:prstGeom>
          <a:noFill/>
          <a:ln>
            <a:solidFill>
              <a:srgbClr val="B85E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0314754-DAFE-9F09-FB86-1BC2DB57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24" y="1402239"/>
            <a:ext cx="1163155" cy="1744731"/>
          </a:xfrm>
          <a:prstGeom prst="rect">
            <a:avLst/>
          </a:prstGeom>
          <a:noFill/>
          <a:ln>
            <a:solidFill>
              <a:srgbClr val="0888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AE18FBAD-DD69-C3A5-0494-C70BDBC6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23" y="4041043"/>
            <a:ext cx="1307560" cy="1961340"/>
          </a:xfrm>
          <a:prstGeom prst="rect">
            <a:avLst/>
          </a:prstGeom>
          <a:noFill/>
          <a:ln>
            <a:solidFill>
              <a:srgbClr val="AA70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7EB82C2F-BA80-8120-EC38-E3D4F331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50" y="4264100"/>
            <a:ext cx="1307560" cy="1961340"/>
          </a:xfrm>
          <a:prstGeom prst="rect">
            <a:avLst/>
          </a:prstGeom>
          <a:noFill/>
          <a:ln>
            <a:solidFill>
              <a:srgbClr val="4682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CAFAC19B-87C1-1499-2ECC-E2C3421F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45" y="4059547"/>
            <a:ext cx="1286611" cy="1929917"/>
          </a:xfrm>
          <a:prstGeom prst="rect">
            <a:avLst/>
          </a:prstGeom>
          <a:noFill/>
          <a:ln>
            <a:solidFill>
              <a:srgbClr val="4682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BC6BD6D-DB17-7F24-3E19-2EAE6F55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57" y="4262691"/>
            <a:ext cx="1308501" cy="1962749"/>
          </a:xfrm>
          <a:prstGeom prst="rect">
            <a:avLst/>
          </a:prstGeom>
          <a:noFill/>
          <a:ln>
            <a:solidFill>
              <a:srgbClr val="4682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6">
            <a:extLst>
              <a:ext uri="{FF2B5EF4-FFF2-40B4-BE49-F238E27FC236}">
                <a16:creationId xmlns:a16="http://schemas.microsoft.com/office/drawing/2014/main" id="{DED92EF1-4642-7B3C-95FD-9C59E769D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82" y="4182151"/>
            <a:ext cx="1288088" cy="1890729"/>
          </a:xfrm>
          <a:prstGeom prst="rect">
            <a:avLst/>
          </a:prstGeom>
          <a:noFill/>
          <a:ln>
            <a:solidFill>
              <a:srgbClr val="C64F4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50FD2E-05C4-9EFE-5894-341F4DD15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69" y="4338557"/>
            <a:ext cx="1288088" cy="1890726"/>
          </a:xfrm>
          <a:prstGeom prst="rect">
            <a:avLst/>
          </a:prstGeom>
          <a:noFill/>
          <a:ln>
            <a:solidFill>
              <a:srgbClr val="157B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4D8615D-8CD3-CB19-9997-47B432ECFD92}"/>
              </a:ext>
            </a:extLst>
          </p:cNvPr>
          <p:cNvSpPr txBox="1"/>
          <p:nvPr/>
        </p:nvSpPr>
        <p:spPr>
          <a:xfrm>
            <a:off x="1942974" y="3233607"/>
            <a:ext cx="1948835" cy="276999"/>
          </a:xfrm>
          <a:prstGeom prst="rect">
            <a:avLst/>
          </a:prstGeom>
          <a:solidFill>
            <a:srgbClr val="138C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CANCER</a:t>
            </a:r>
            <a:endParaRPr lang="fr-F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C979DED-E29F-753B-C09E-9A2139DDAF8F}"/>
              </a:ext>
            </a:extLst>
          </p:cNvPr>
          <p:cNvSpPr txBox="1"/>
          <p:nvPr/>
        </p:nvSpPr>
        <p:spPr>
          <a:xfrm>
            <a:off x="7953285" y="3230025"/>
            <a:ext cx="2407683" cy="276999"/>
          </a:xfrm>
          <a:prstGeom prst="rect">
            <a:avLst/>
          </a:prstGeom>
          <a:solidFill>
            <a:srgbClr val="0888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ORL / OPHTALMO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B6C7FD0-7781-EC9B-9E78-904DAE7AC94B}"/>
              </a:ext>
            </a:extLst>
          </p:cNvPr>
          <p:cNvSpPr txBox="1"/>
          <p:nvPr/>
        </p:nvSpPr>
        <p:spPr>
          <a:xfrm>
            <a:off x="7947162" y="6296266"/>
            <a:ext cx="2407682" cy="276999"/>
          </a:xfrm>
          <a:prstGeom prst="rect">
            <a:avLst/>
          </a:prstGeom>
          <a:solidFill>
            <a:srgbClr val="157BB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DOCTEUR, MALADIES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AB428E8-6052-82EE-B794-F6E76B2A646A}"/>
              </a:ext>
            </a:extLst>
          </p:cNvPr>
          <p:cNvSpPr txBox="1"/>
          <p:nvPr/>
        </p:nvSpPr>
        <p:spPr>
          <a:xfrm>
            <a:off x="1942974" y="6296266"/>
            <a:ext cx="1948835" cy="285456"/>
          </a:xfrm>
          <a:prstGeom prst="rect">
            <a:avLst/>
          </a:prstGeom>
          <a:solidFill>
            <a:srgbClr val="AA70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 DE VIE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8291E30-ADBE-7B9A-8434-1D55BA8089A8}"/>
              </a:ext>
            </a:extLst>
          </p:cNvPr>
          <p:cNvSpPr txBox="1"/>
          <p:nvPr/>
        </p:nvSpPr>
        <p:spPr>
          <a:xfrm>
            <a:off x="5030258" y="3233436"/>
            <a:ext cx="1948835" cy="276999"/>
          </a:xfrm>
          <a:prstGeom prst="rect">
            <a:avLst/>
          </a:prstGeom>
          <a:solidFill>
            <a:srgbClr val="B65D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GYNECO</a:t>
            </a:r>
            <a:endParaRPr lang="fr-F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976ED42-3060-BC8B-19D8-4B0D9C4948F5}"/>
              </a:ext>
            </a:extLst>
          </p:cNvPr>
          <p:cNvSpPr txBox="1"/>
          <p:nvPr/>
        </p:nvSpPr>
        <p:spPr>
          <a:xfrm>
            <a:off x="5145302" y="6366410"/>
            <a:ext cx="1946060" cy="276999"/>
          </a:xfrm>
          <a:prstGeom prst="rect">
            <a:avLst/>
          </a:prstGeom>
          <a:solidFill>
            <a:srgbClr val="4682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DENTISTE</a:t>
            </a:r>
            <a:endParaRPr lang="fr-F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0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2">
            <a:extLst>
              <a:ext uri="{FF2B5EF4-FFF2-40B4-BE49-F238E27FC236}">
                <a16:creationId xmlns:a16="http://schemas.microsoft.com/office/drawing/2014/main" id="{48DA40C0-7994-0F06-FCB5-25254D71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610759" y="4480401"/>
            <a:ext cx="1160542" cy="1703511"/>
          </a:xfrm>
          <a:prstGeom prst="rect">
            <a:avLst/>
          </a:prstGeom>
          <a:noFill/>
          <a:ln>
            <a:solidFill>
              <a:srgbClr val="157B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>
            <a:extLst>
              <a:ext uri="{FF2B5EF4-FFF2-40B4-BE49-F238E27FC236}">
                <a16:creationId xmlns:a16="http://schemas.microsoft.com/office/drawing/2014/main" id="{7B180FA9-46A2-E6F1-D8FF-7FF5D098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0000">
            <a:off x="3089262" y="4087601"/>
            <a:ext cx="1254169" cy="1799354"/>
          </a:xfrm>
          <a:prstGeom prst="rect">
            <a:avLst/>
          </a:prstGeom>
          <a:noFill/>
          <a:ln>
            <a:solidFill>
              <a:srgbClr val="4682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>
            <a:extLst>
              <a:ext uri="{FF2B5EF4-FFF2-40B4-BE49-F238E27FC236}">
                <a16:creationId xmlns:a16="http://schemas.microsoft.com/office/drawing/2014/main" id="{AA3AEDC4-A4A1-6B14-4646-6C814485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8588800" y="4405406"/>
            <a:ext cx="1223257" cy="1834886"/>
          </a:xfrm>
          <a:prstGeom prst="rect">
            <a:avLst/>
          </a:prstGeom>
          <a:noFill/>
          <a:ln>
            <a:solidFill>
              <a:srgbClr val="AA70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>
            <a:extLst>
              <a:ext uri="{FF2B5EF4-FFF2-40B4-BE49-F238E27FC236}">
                <a16:creationId xmlns:a16="http://schemas.microsoft.com/office/drawing/2014/main" id="{28D9309F-5A33-13FA-1F6D-A86A89B0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">
            <a:off x="8139301" y="4037487"/>
            <a:ext cx="1231866" cy="1847796"/>
          </a:xfrm>
          <a:prstGeom prst="rect">
            <a:avLst/>
          </a:prstGeom>
          <a:noFill/>
          <a:ln>
            <a:solidFill>
              <a:srgbClr val="138C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4">
            <a:extLst>
              <a:ext uri="{FF2B5EF4-FFF2-40B4-BE49-F238E27FC236}">
                <a16:creationId xmlns:a16="http://schemas.microsoft.com/office/drawing/2014/main" id="{2D95DCEC-6223-D058-0D72-0CC67448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0000">
            <a:off x="3899375" y="3679569"/>
            <a:ext cx="1212319" cy="1818479"/>
          </a:xfrm>
          <a:prstGeom prst="rect">
            <a:avLst/>
          </a:prstGeom>
          <a:noFill/>
          <a:ln>
            <a:solidFill>
              <a:srgbClr val="B85E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2">
            <a:extLst>
              <a:ext uri="{FF2B5EF4-FFF2-40B4-BE49-F238E27FC236}">
                <a16:creationId xmlns:a16="http://schemas.microsoft.com/office/drawing/2014/main" id="{54676170-4717-F67D-D290-140E5F0E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00">
            <a:off x="7370401" y="3687606"/>
            <a:ext cx="1272892" cy="1909338"/>
          </a:xfrm>
          <a:prstGeom prst="rect">
            <a:avLst/>
          </a:prstGeom>
          <a:noFill/>
          <a:ln>
            <a:solidFill>
              <a:srgbClr val="0888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6">
            <a:extLst>
              <a:ext uri="{FF2B5EF4-FFF2-40B4-BE49-F238E27FC236}">
                <a16:creationId xmlns:a16="http://schemas.microsoft.com/office/drawing/2014/main" id="{3DCB04BE-3268-B25F-44FA-C3F3BD17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848435" y="2667351"/>
            <a:ext cx="1276097" cy="1914145"/>
          </a:xfrm>
          <a:prstGeom prst="rect">
            <a:avLst/>
          </a:prstGeom>
          <a:noFill/>
          <a:ln>
            <a:solidFill>
              <a:srgbClr val="B85E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>
            <a:extLst>
              <a:ext uri="{FF2B5EF4-FFF2-40B4-BE49-F238E27FC236}">
                <a16:creationId xmlns:a16="http://schemas.microsoft.com/office/drawing/2014/main" id="{F1395540-8078-0BB1-E0FA-B6721F99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">
            <a:off x="1649912" y="2042454"/>
            <a:ext cx="1219805" cy="1829704"/>
          </a:xfrm>
          <a:prstGeom prst="rect">
            <a:avLst/>
          </a:prstGeom>
          <a:noFill/>
          <a:ln>
            <a:solidFill>
              <a:srgbClr val="138C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>
            <a:extLst>
              <a:ext uri="{FF2B5EF4-FFF2-40B4-BE49-F238E27FC236}">
                <a16:creationId xmlns:a16="http://schemas.microsoft.com/office/drawing/2014/main" id="{DCEAFC72-91A4-463B-99D0-1CA2DFF9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">
            <a:off x="2471398" y="1511889"/>
            <a:ext cx="1243360" cy="1865040"/>
          </a:xfrm>
          <a:prstGeom prst="rect">
            <a:avLst/>
          </a:prstGeom>
          <a:noFill/>
          <a:ln>
            <a:solidFill>
              <a:srgbClr val="4682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2">
            <a:extLst>
              <a:ext uri="{FF2B5EF4-FFF2-40B4-BE49-F238E27FC236}">
                <a16:creationId xmlns:a16="http://schemas.microsoft.com/office/drawing/2014/main" id="{5D684733-A729-0F0B-2630-EF3D8840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0016942" y="2664521"/>
            <a:ext cx="1277828" cy="1916744"/>
          </a:xfrm>
          <a:prstGeom prst="rect">
            <a:avLst/>
          </a:prstGeom>
          <a:noFill/>
          <a:ln>
            <a:solidFill>
              <a:srgbClr val="7082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6266A92F-29BA-8F8A-53ED-D4C40F70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">
            <a:off x="9192198" y="1942224"/>
            <a:ext cx="1280526" cy="1920787"/>
          </a:xfrm>
          <a:prstGeom prst="rect">
            <a:avLst/>
          </a:prstGeom>
          <a:noFill/>
          <a:ln>
            <a:solidFill>
              <a:srgbClr val="0888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6">
            <a:extLst>
              <a:ext uri="{FF2B5EF4-FFF2-40B4-BE49-F238E27FC236}">
                <a16:creationId xmlns:a16="http://schemas.microsoft.com/office/drawing/2014/main" id="{124AA774-B899-F27F-734F-398CBAAED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">
            <a:off x="8260608" y="1375181"/>
            <a:ext cx="1293791" cy="1899099"/>
          </a:xfrm>
          <a:prstGeom prst="rect">
            <a:avLst/>
          </a:prstGeom>
          <a:noFill/>
          <a:ln>
            <a:solidFill>
              <a:srgbClr val="C64F4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>
            <a:extLst>
              <a:ext uri="{FF2B5EF4-FFF2-40B4-BE49-F238E27FC236}">
                <a16:creationId xmlns:a16="http://schemas.microsoft.com/office/drawing/2014/main" id="{3B427D98-7EB8-CC47-3410-7B9BFE0E4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>
            <a:fillRect/>
          </a:stretch>
        </p:blipFill>
        <p:spPr bwMode="auto">
          <a:xfrm rot="1080000">
            <a:off x="7513902" y="1106977"/>
            <a:ext cx="1258185" cy="1850793"/>
          </a:xfrm>
          <a:prstGeom prst="rect">
            <a:avLst/>
          </a:prstGeom>
          <a:noFill/>
          <a:ln>
            <a:solidFill>
              <a:srgbClr val="4682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AB5191B4-366C-B599-80F4-B459BF0A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6634317" y="882638"/>
            <a:ext cx="1248824" cy="1873235"/>
          </a:xfrm>
          <a:prstGeom prst="rect">
            <a:avLst/>
          </a:prstGeom>
          <a:noFill/>
          <a:ln w="6350">
            <a:solidFill>
              <a:srgbClr val="138C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>
            <a:extLst>
              <a:ext uri="{FF2B5EF4-FFF2-40B4-BE49-F238E27FC236}">
                <a16:creationId xmlns:a16="http://schemas.microsoft.com/office/drawing/2014/main" id="{2AEEB374-634D-D631-9704-0BDD69A1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">
            <a:off x="3358561" y="1138158"/>
            <a:ext cx="1271599" cy="1907398"/>
          </a:xfrm>
          <a:prstGeom prst="rect">
            <a:avLst/>
          </a:prstGeom>
          <a:noFill/>
          <a:ln>
            <a:solidFill>
              <a:srgbClr val="B85E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9E937F5A-55B8-2C76-9FAA-2883757E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4443178" y="882286"/>
            <a:ext cx="1243703" cy="1865555"/>
          </a:xfrm>
          <a:prstGeom prst="rect">
            <a:avLst/>
          </a:prstGeom>
          <a:noFill/>
          <a:ln>
            <a:solidFill>
              <a:srgbClr val="AB727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005D95E-A9F8-D009-ED61-64B60677831B}"/>
              </a:ext>
            </a:extLst>
          </p:cNvPr>
          <p:cNvSpPr txBox="1"/>
          <p:nvPr/>
        </p:nvSpPr>
        <p:spPr>
          <a:xfrm>
            <a:off x="538622" y="356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210E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Plus de 30 BD en lien avec l’âge publiées en moins de deux ans !</a:t>
            </a:r>
          </a:p>
        </p:txBody>
      </p:sp>
      <p:pic>
        <p:nvPicPr>
          <p:cNvPr id="49" name="Picture 10">
            <a:extLst>
              <a:ext uri="{FF2B5EF4-FFF2-40B4-BE49-F238E27FC236}">
                <a16:creationId xmlns:a16="http://schemas.microsoft.com/office/drawing/2014/main" id="{B0D3E2BF-DCDA-FF20-9FFD-725BFD24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705" y="7266161"/>
            <a:ext cx="1163155" cy="1744731"/>
          </a:xfrm>
          <a:prstGeom prst="rect">
            <a:avLst/>
          </a:prstGeom>
          <a:noFill/>
          <a:ln>
            <a:solidFill>
              <a:srgbClr val="0888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78A66104-E3E4-2BCD-17E8-54C4E4A4F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46" y="796491"/>
            <a:ext cx="1270938" cy="1865553"/>
          </a:xfrm>
          <a:prstGeom prst="rect">
            <a:avLst/>
          </a:prstGeom>
          <a:noFill/>
          <a:ln>
            <a:solidFill>
              <a:srgbClr val="157B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4">
            <a:extLst>
              <a:ext uri="{FF2B5EF4-FFF2-40B4-BE49-F238E27FC236}">
                <a16:creationId xmlns:a16="http://schemas.microsoft.com/office/drawing/2014/main" id="{D1884FAD-5A92-9A2B-F861-3FC1C454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6565704" y="3453734"/>
            <a:ext cx="1270938" cy="1906407"/>
          </a:xfrm>
          <a:prstGeom prst="rect">
            <a:avLst/>
          </a:prstGeom>
          <a:noFill/>
          <a:ln>
            <a:solidFill>
              <a:srgbClr val="B85E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0">
            <a:extLst>
              <a:ext uri="{FF2B5EF4-FFF2-40B4-BE49-F238E27FC236}">
                <a16:creationId xmlns:a16="http://schemas.microsoft.com/office/drawing/2014/main" id="{DA97FE8A-D74C-8A23-F047-0613C5CD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4693799" y="3450438"/>
            <a:ext cx="1226130" cy="1799783"/>
          </a:xfrm>
          <a:prstGeom prst="rect">
            <a:avLst/>
          </a:prstGeom>
          <a:noFill/>
          <a:ln>
            <a:solidFill>
              <a:srgbClr val="7082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9B1F14B-795A-C2EF-D13B-7BEE340F1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96" y="3365305"/>
            <a:ext cx="1243702" cy="1865553"/>
          </a:xfrm>
          <a:prstGeom prst="rect">
            <a:avLst/>
          </a:prstGeom>
          <a:noFill/>
          <a:ln>
            <a:solidFill>
              <a:srgbClr val="AA70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97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42</Words>
  <Application>Microsoft Office PowerPoint</Application>
  <PresentationFormat>Grand écran</PresentationFormat>
  <Paragraphs>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Verdana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Amilson Da Costa</dc:creator>
  <cp:lastModifiedBy>Amilson Da Costa</cp:lastModifiedBy>
  <cp:revision>6</cp:revision>
  <dcterms:created xsi:type="dcterms:W3CDTF">2025-11-12T12:07:32Z</dcterms:created>
  <dcterms:modified xsi:type="dcterms:W3CDTF">2025-11-13T18:02:40Z</dcterms:modified>
</cp:coreProperties>
</file>